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3677900" cy="136779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16F22E-B259-AC45-B678-D7E89EDE1987}" v="11" dt="2024-12-05T18:29:21.425"/>
    <p1510:client id="{652B7BFE-76BE-A981-ED71-413D42172DCB}" v="5" dt="2024-12-06T13:53:11.169"/>
    <p1510:client id="{A75CE68A-1F84-68EB-F5B8-2460EC13DD18}" v="17" dt="2024-12-05T18:30:28.790"/>
    <p1510:client id="{BAEEF897-C361-1B9F-1C4B-3DD1050491B1}" v="2" dt="2024-12-05T18:35:55.8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09738" y="2238490"/>
            <a:ext cx="10258425" cy="476193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9738" y="7184065"/>
            <a:ext cx="10258425" cy="33023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788247" y="728222"/>
            <a:ext cx="2949297" cy="1159138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40356" y="728222"/>
            <a:ext cx="8676918" cy="1159138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3232" y="3409979"/>
            <a:ext cx="11797189" cy="56896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33232" y="9153430"/>
            <a:ext cx="11797189" cy="29920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40355" y="3641108"/>
            <a:ext cx="5813108" cy="867850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924437" y="3641108"/>
            <a:ext cx="5813108" cy="867850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2137" y="728222"/>
            <a:ext cx="11797189" cy="264376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42138" y="3352986"/>
            <a:ext cx="5786392" cy="16432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942138" y="4996233"/>
            <a:ext cx="5786392" cy="73487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924437" y="3352986"/>
            <a:ext cx="5814889" cy="16432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924437" y="4996233"/>
            <a:ext cx="5814889" cy="73487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2138" y="911860"/>
            <a:ext cx="4411478" cy="31915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4889" y="1969365"/>
            <a:ext cx="6924437" cy="972017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42138" y="4103370"/>
            <a:ext cx="4411478" cy="7602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2138" y="911860"/>
            <a:ext cx="4411478" cy="31915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814889" y="1969365"/>
            <a:ext cx="6924437" cy="97201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42138" y="4103370"/>
            <a:ext cx="4411478" cy="7602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940356" y="728222"/>
            <a:ext cx="11797189" cy="2643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40356" y="3641108"/>
            <a:ext cx="11797189" cy="8678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940355" y="12677388"/>
            <a:ext cx="3077528" cy="7282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530805" y="12677388"/>
            <a:ext cx="4616291" cy="7282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9660017" y="12677388"/>
            <a:ext cx="3077528" cy="7282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Interface gráfica do usuário, Texto, Aplicativo&#10;&#10;Descrição gerada automaticamente">
            <a:extLst>
              <a:ext uri="{FF2B5EF4-FFF2-40B4-BE49-F238E27FC236}">
                <a16:creationId xmlns:a16="http://schemas.microsoft.com/office/drawing/2014/main" id="{15CC5174-D72B-9D26-902E-F245839CA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65" y="-361"/>
            <a:ext cx="13677900" cy="136779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65A190E-F301-BAAF-53B8-C442B3352AE7}"/>
              </a:ext>
            </a:extLst>
          </p:cNvPr>
          <p:cNvSpPr txBox="1"/>
          <p:nvPr/>
        </p:nvSpPr>
        <p:spPr>
          <a:xfrm>
            <a:off x="369602" y="12247184"/>
            <a:ext cx="472937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800" b="1"/>
              <a:t>INSIRA SEU LOGOTIPO AQUI</a:t>
            </a:r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fde12ca-6140-4bd3-bd29-9126151e1ced">
      <Terms xmlns="http://schemas.microsoft.com/office/infopath/2007/PartnerControls"/>
    </lcf76f155ced4ddcb4097134ff3c332f>
    <TaxCatchAll xmlns="cf8f21a8-eced-4141-af17-41e9a394442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017140D28C21A4DA8183F08FE12D8EF" ma:contentTypeVersion="15" ma:contentTypeDescription="Crie um novo documento." ma:contentTypeScope="" ma:versionID="3b83dfbbf641d05de8ae318eace51f28">
  <xsd:schema xmlns:xsd="http://www.w3.org/2001/XMLSchema" xmlns:xs="http://www.w3.org/2001/XMLSchema" xmlns:p="http://schemas.microsoft.com/office/2006/metadata/properties" xmlns:ns2="27da31d4-c945-45c8-9355-db126e73fe08" xmlns:ns3="6fde12ca-6140-4bd3-bd29-9126151e1ced" xmlns:ns4="cf8f21a8-eced-4141-af17-41e9a394442f" targetNamespace="http://schemas.microsoft.com/office/2006/metadata/properties" ma:root="true" ma:fieldsID="99e9a20d031574549c5372e8be1d173f" ns2:_="" ns3:_="" ns4:_="">
    <xsd:import namespace="27da31d4-c945-45c8-9355-db126e73fe08"/>
    <xsd:import namespace="6fde12ca-6140-4bd3-bd29-9126151e1ced"/>
    <xsd:import namespace="cf8f21a8-eced-4141-af17-41e9a394442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4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da31d4-c945-45c8-9355-db126e73fe0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de12ca-6140-4bd3-bd29-9126151e1c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Marcações de imagem" ma:readOnly="false" ma:fieldId="{5cf76f15-5ced-4ddc-b409-7134ff3c332f}" ma:taxonomyMulti="true" ma:sspId="184c8c62-af11-4a97-95e1-881613c396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f21a8-eced-4141-af17-41e9a394442f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e145bbd-c59a-46e0-8251-9048fc6e4ee4}" ma:internalName="TaxCatchAll" ma:showField="CatchAllData" ma:web="cf8f21a8-eced-4141-af17-41e9a39444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C5BAFC-F9CE-4D85-B5F5-7C30FDF4959E}">
  <ds:schemaRefs>
    <ds:schemaRef ds:uri="27da31d4-c945-45c8-9355-db126e73fe08"/>
    <ds:schemaRef ds:uri="6fde12ca-6140-4bd3-bd29-9126151e1ced"/>
    <ds:schemaRef ds:uri="cf8f21a8-eced-4141-af17-41e9a394442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D2C3435-4FD4-4611-BF1B-1FC89AC954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F4D27B-3FB1-4774-ABDE-F55EA4E04EA1}">
  <ds:schemaRefs>
    <ds:schemaRef ds:uri="27da31d4-c945-45c8-9355-db126e73fe08"/>
    <ds:schemaRef ds:uri="6fde12ca-6140-4bd3-bd29-9126151e1ced"/>
    <ds:schemaRef ds:uri="cf8f21a8-eced-4141-af17-41e9a394442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Personalizados</PresentationFormat>
  <Slides>1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2</cp:revision>
  <dcterms:created xsi:type="dcterms:W3CDTF">2012-07-30T23:50:35Z</dcterms:created>
  <dcterms:modified xsi:type="dcterms:W3CDTF">2024-12-06T14:37:50Z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0x0101009017140D28C21A4DA8183F08FE12D8EF</vt:lpwstr>
  </property>
  <property fmtid="{D5CDD505-2E9C-101B-9397-08002B2CF9AE}" pid="3" name="MediaServiceImageTags">
    <vt:lpwstr/>
  </property>
</Properties>
</file>